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45" r:id="rId16"/>
    <p:sldId id="335" r:id="rId17"/>
    <p:sldId id="3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672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오 성" userId="2d1badec1404bac8" providerId="LiveId" clId="{695D0DB4-15B8-4C36-A0BE-47DF6389AFC6}"/>
    <pc:docChg chg="delSld modSld">
      <pc:chgData name="연오 성" userId="2d1badec1404bac8" providerId="LiveId" clId="{695D0DB4-15B8-4C36-A0BE-47DF6389AFC6}" dt="2024-05-28T06:00:23.530" v="4" actId="47"/>
      <pc:docMkLst>
        <pc:docMk/>
      </pc:docMkLst>
      <pc:sldChg chg="del">
        <pc:chgData name="연오 성" userId="2d1badec1404bac8" providerId="LiveId" clId="{695D0DB4-15B8-4C36-A0BE-47DF6389AFC6}" dt="2024-05-28T06:00:22.982" v="3" actId="47"/>
        <pc:sldMkLst>
          <pc:docMk/>
          <pc:sldMk cId="3618524272" sldId="287"/>
        </pc:sldMkLst>
      </pc:sldChg>
      <pc:sldChg chg="modSp mod">
        <pc:chgData name="연오 성" userId="2d1badec1404bac8" providerId="LiveId" clId="{695D0DB4-15B8-4C36-A0BE-47DF6389AFC6}" dt="2024-05-28T05:58:13.036" v="2" actId="14100"/>
        <pc:sldMkLst>
          <pc:docMk/>
          <pc:sldMk cId="3393930223" sldId="291"/>
        </pc:sldMkLst>
        <pc:spChg chg="mod">
          <ac:chgData name="연오 성" userId="2d1badec1404bac8" providerId="LiveId" clId="{695D0DB4-15B8-4C36-A0BE-47DF6389AFC6}" dt="2024-05-28T05:58:13.036" v="2" actId="14100"/>
          <ac:spMkLst>
            <pc:docMk/>
            <pc:sldMk cId="3393930223" sldId="291"/>
            <ac:spMk id="29" creationId="{5684A24D-EA77-472C-D9A2-BB6B189736F2}"/>
          </ac:spMkLst>
        </pc:spChg>
      </pc:sldChg>
      <pc:sldChg chg="del">
        <pc:chgData name="연오 성" userId="2d1badec1404bac8" providerId="LiveId" clId="{695D0DB4-15B8-4C36-A0BE-47DF6389AFC6}" dt="2024-05-28T06:00:23.530" v="4" actId="47"/>
        <pc:sldMkLst>
          <pc:docMk/>
          <pc:sldMk cId="1741396306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91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95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11" Type="http://schemas.openxmlformats.org/officeDocument/2006/relationships/image" Target="../media/image5.png"/><Relationship Id="rId5" Type="http://schemas.openxmlformats.org/officeDocument/2006/relationships/image" Target="../media/image93.svg"/><Relationship Id="rId10" Type="http://schemas.openxmlformats.org/officeDocument/2006/relationships/image" Target="../media/image97.sv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보스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8925BB-FDE7-0305-2E80-BD2675C43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75" y="2445661"/>
            <a:ext cx="2477492" cy="2129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080D-AE7D-BC5D-E0D2-F257B78FF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82" y="2436784"/>
            <a:ext cx="2909313" cy="2129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CE061B-6243-39B2-D8AE-64F4045B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1" y="2437564"/>
            <a:ext cx="2775316" cy="2243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71D6B1-6A3B-6998-DF9B-8AE53228A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4332" y="2322114"/>
            <a:ext cx="2558472" cy="24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블루프린트로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빠르게 구현하고 나서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CPP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포팅을 하는 방법을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애용해야겠다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93711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게임 개발 및 테스트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406900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승마</a:t>
                      </a:r>
                      <a:r>
                        <a:rPr lang="en-US" altLang="ko-KR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보스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승마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보스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095030" cy="673099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3310E6-C8DC-4E00-A425-719229C2C93B}"/>
              </a:ext>
            </a:extLst>
          </p:cNvPr>
          <p:cNvSpPr txBox="1"/>
          <p:nvPr/>
        </p:nvSpPr>
        <p:spPr>
          <a:xfrm>
            <a:off x="3083955" y="290317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물체 상호작용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 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판정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장애물 탐지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endParaRPr lang="en-US" altLang="ko-KR" b="1" spc="-1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BE8FA-9EC8-ED5E-AA1A-C022B3911D07}"/>
              </a:ext>
            </a:extLst>
          </p:cNvPr>
          <p:cNvSpPr txBox="1"/>
          <p:nvPr/>
        </p:nvSpPr>
        <p:spPr>
          <a:xfrm>
            <a:off x="3016836" y="380509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장비 장착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해제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방어 방향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763EC-6E8C-1F42-A52E-A6F7D71E2204}"/>
              </a:ext>
            </a:extLst>
          </p:cNvPr>
          <p:cNvSpPr txBox="1"/>
          <p:nvPr/>
        </p:nvSpPr>
        <p:spPr>
          <a:xfrm>
            <a:off x="3033622" y="47719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&lt;AI 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캐릭터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 err="1">
                <a:solidFill>
                  <a:srgbClr val="7030A0"/>
                </a:solidFill>
                <a:latin typeface="+mn-ea"/>
              </a:rPr>
              <a:t>투기장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 관리자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8B764-5273-F5BC-A18E-911AC13328DA}"/>
              </a:ext>
            </a:extLst>
          </p:cNvPr>
          <p:cNvSpPr txBox="1"/>
          <p:nvPr/>
        </p:nvSpPr>
        <p:spPr>
          <a:xfrm>
            <a:off x="3033622" y="569679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보스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승마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729</Words>
  <Application>Microsoft Office PowerPoint</Application>
  <PresentationFormat>와이드스크린</PresentationFormat>
  <Paragraphs>166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53</cp:revision>
  <dcterms:created xsi:type="dcterms:W3CDTF">2023-12-20T03:00:25Z</dcterms:created>
  <dcterms:modified xsi:type="dcterms:W3CDTF">2024-06-19T05:24:21Z</dcterms:modified>
</cp:coreProperties>
</file>